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58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nne Hood" initials="LH" lastIdx="2" clrIdx="0">
    <p:extLst>
      <p:ext uri="{19B8F6BF-5375-455C-9EA6-DF929625EA0E}">
        <p15:presenceInfo xmlns:p15="http://schemas.microsoft.com/office/powerpoint/2012/main" userId="Leanne Hoo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D04873-7092-4043-9002-E76E96C933F9}" v="5" dt="2020-07-08T13:40:05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nne Hood" userId="acb1e553-b05c-4d0e-b118-577863cec74a" providerId="ADAL" clId="{E8D04873-7092-4043-9002-E76E96C933F9}"/>
    <pc:docChg chg="undo custSel mod modSld">
      <pc:chgData name="Leanne Hood" userId="acb1e553-b05c-4d0e-b118-577863cec74a" providerId="ADAL" clId="{E8D04873-7092-4043-9002-E76E96C933F9}" dt="2020-07-08T13:41:35.837" v="66" actId="6549"/>
      <pc:docMkLst>
        <pc:docMk/>
      </pc:docMkLst>
      <pc:sldChg chg="modSp mod">
        <pc:chgData name="Leanne Hood" userId="acb1e553-b05c-4d0e-b118-577863cec74a" providerId="ADAL" clId="{E8D04873-7092-4043-9002-E76E96C933F9}" dt="2020-07-08T13:40:31.131" v="55" actId="20577"/>
        <pc:sldMkLst>
          <pc:docMk/>
          <pc:sldMk cId="2981032011" sldId="261"/>
        </pc:sldMkLst>
        <pc:spChg chg="mod">
          <ac:chgData name="Leanne Hood" userId="acb1e553-b05c-4d0e-b118-577863cec74a" providerId="ADAL" clId="{E8D04873-7092-4043-9002-E76E96C933F9}" dt="2020-07-08T13:40:31.131" v="55" actId="20577"/>
          <ac:spMkLst>
            <pc:docMk/>
            <pc:sldMk cId="2981032011" sldId="261"/>
            <ac:spMk id="3" creationId="{57C25C7A-5619-41EE-9026-6F44F4F15AF6}"/>
          </ac:spMkLst>
        </pc:spChg>
      </pc:sldChg>
      <pc:sldChg chg="modSp mod">
        <pc:chgData name="Leanne Hood" userId="acb1e553-b05c-4d0e-b118-577863cec74a" providerId="ADAL" clId="{E8D04873-7092-4043-9002-E76E96C933F9}" dt="2020-07-08T13:41:35.837" v="66" actId="6549"/>
        <pc:sldMkLst>
          <pc:docMk/>
          <pc:sldMk cId="511197651" sldId="262"/>
        </pc:sldMkLst>
        <pc:spChg chg="mod">
          <ac:chgData name="Leanne Hood" userId="acb1e553-b05c-4d0e-b118-577863cec74a" providerId="ADAL" clId="{E8D04873-7092-4043-9002-E76E96C933F9}" dt="2020-07-08T13:41:35.837" v="66" actId="6549"/>
          <ac:spMkLst>
            <pc:docMk/>
            <pc:sldMk cId="511197651" sldId="262"/>
            <ac:spMk id="20" creationId="{245E75ED-C860-47DF-AB59-91EA0486A1C4}"/>
          </ac:spMkLst>
        </pc:spChg>
      </pc:sldChg>
      <pc:sldChg chg="addSp delSp modSp mod setBg setClrOvrMap">
        <pc:chgData name="Leanne Hood" userId="acb1e553-b05c-4d0e-b118-577863cec74a" providerId="ADAL" clId="{E8D04873-7092-4043-9002-E76E96C933F9}" dt="2020-07-08T13:40:20.763" v="52" actId="1076"/>
        <pc:sldMkLst>
          <pc:docMk/>
          <pc:sldMk cId="1728785785" sldId="263"/>
        </pc:sldMkLst>
        <pc:spChg chg="mod">
          <ac:chgData name="Leanne Hood" userId="acb1e553-b05c-4d0e-b118-577863cec74a" providerId="ADAL" clId="{E8D04873-7092-4043-9002-E76E96C933F9}" dt="2020-07-08T13:39:05.394" v="43" actId="20577"/>
          <ac:spMkLst>
            <pc:docMk/>
            <pc:sldMk cId="1728785785" sldId="263"/>
            <ac:spMk id="11" creationId="{58AAB0A7-7A50-4C65-A4C9-5B81AC6CA066}"/>
          </ac:spMkLst>
        </pc:spChg>
        <pc:spChg chg="add del">
          <ac:chgData name="Leanne Hood" userId="acb1e553-b05c-4d0e-b118-577863cec74a" providerId="ADAL" clId="{E8D04873-7092-4043-9002-E76E96C933F9}" dt="2020-07-08T13:38:34.394" v="5" actId="26606"/>
          <ac:spMkLst>
            <pc:docMk/>
            <pc:sldMk cId="1728785785" sldId="263"/>
            <ac:spMk id="137" creationId="{F72DC8D9-B960-4183-9246-80191C6198A9}"/>
          </ac:spMkLst>
        </pc:spChg>
        <pc:spChg chg="add del">
          <ac:chgData name="Leanne Hood" userId="acb1e553-b05c-4d0e-b118-577863cec74a" providerId="ADAL" clId="{E8D04873-7092-4043-9002-E76E96C933F9}" dt="2020-07-08T13:38:34.394" v="5" actId="26606"/>
          <ac:spMkLst>
            <pc:docMk/>
            <pc:sldMk cId="1728785785" sldId="263"/>
            <ac:spMk id="139" creationId="{D68290E3-21DC-4377-9EB5-BBA232139FD7}"/>
          </ac:spMkLst>
        </pc:spChg>
        <pc:spChg chg="add del">
          <ac:chgData name="Leanne Hood" userId="acb1e553-b05c-4d0e-b118-577863cec74a" providerId="ADAL" clId="{E8D04873-7092-4043-9002-E76E96C933F9}" dt="2020-07-08T13:38:34.394" v="5" actId="26606"/>
          <ac:spMkLst>
            <pc:docMk/>
            <pc:sldMk cId="1728785785" sldId="263"/>
            <ac:spMk id="141" creationId="{D8653826-9335-4437-A2AC-3113C6F8292A}"/>
          </ac:spMkLst>
        </pc:spChg>
        <pc:spChg chg="add del">
          <ac:chgData name="Leanne Hood" userId="acb1e553-b05c-4d0e-b118-577863cec74a" providerId="ADAL" clId="{E8D04873-7092-4043-9002-E76E96C933F9}" dt="2020-07-08T13:38:34.394" v="5" actId="26606"/>
          <ac:spMkLst>
            <pc:docMk/>
            <pc:sldMk cId="1728785785" sldId="263"/>
            <ac:spMk id="143" creationId="{1E23B2FF-E5FE-41BD-A235-A72DEA1AD44F}"/>
          </ac:spMkLst>
        </pc:spChg>
        <pc:spChg chg="add del">
          <ac:chgData name="Leanne Hood" userId="acb1e553-b05c-4d0e-b118-577863cec74a" providerId="ADAL" clId="{E8D04873-7092-4043-9002-E76E96C933F9}" dt="2020-07-08T13:38:34.394" v="5" actId="26606"/>
          <ac:spMkLst>
            <pc:docMk/>
            <pc:sldMk cId="1728785785" sldId="263"/>
            <ac:spMk id="145" creationId="{00DE8DEB-3275-4ABD-9224-684C53829187}"/>
          </ac:spMkLst>
        </pc:spChg>
        <pc:spChg chg="add del">
          <ac:chgData name="Leanne Hood" userId="acb1e553-b05c-4d0e-b118-577863cec74a" providerId="ADAL" clId="{E8D04873-7092-4043-9002-E76E96C933F9}" dt="2020-07-08T13:38:34.394" v="5" actId="26606"/>
          <ac:spMkLst>
            <pc:docMk/>
            <pc:sldMk cId="1728785785" sldId="263"/>
            <ac:spMk id="147" creationId="{950E85E1-BFF2-4F0E-A13D-D649FF4FA1AB}"/>
          </ac:spMkLst>
        </pc:spChg>
        <pc:spChg chg="add del">
          <ac:chgData name="Leanne Hood" userId="acb1e553-b05c-4d0e-b118-577863cec74a" providerId="ADAL" clId="{E8D04873-7092-4043-9002-E76E96C933F9}" dt="2020-07-08T13:38:34.394" v="5" actId="26606"/>
          <ac:spMkLst>
            <pc:docMk/>
            <pc:sldMk cId="1728785785" sldId="263"/>
            <ac:spMk id="149" creationId="{05FF9096-18E0-4A98-89D3-8D51ACE49A11}"/>
          </ac:spMkLst>
        </pc:spChg>
        <pc:spChg chg="add del">
          <ac:chgData name="Leanne Hood" userId="acb1e553-b05c-4d0e-b118-577863cec74a" providerId="ADAL" clId="{E8D04873-7092-4043-9002-E76E96C933F9}" dt="2020-07-08T13:38:18.331" v="2" actId="26606"/>
          <ac:spMkLst>
            <pc:docMk/>
            <pc:sldMk cId="1728785785" sldId="263"/>
            <ac:spMk id="192" creationId="{937E6D20-479A-4FAB-99FD-CB9355D677A0}"/>
          </ac:spMkLst>
        </pc:spChg>
        <pc:spChg chg="add del">
          <ac:chgData name="Leanne Hood" userId="acb1e553-b05c-4d0e-b118-577863cec74a" providerId="ADAL" clId="{E8D04873-7092-4043-9002-E76E96C933F9}" dt="2020-07-08T13:38:18.331" v="2" actId="26606"/>
          <ac:spMkLst>
            <pc:docMk/>
            <pc:sldMk cId="1728785785" sldId="263"/>
            <ac:spMk id="193" creationId="{BECA82BA-52E3-450B-9E72-D586684033B9}"/>
          </ac:spMkLst>
        </pc:spChg>
        <pc:spChg chg="add del">
          <ac:chgData name="Leanne Hood" userId="acb1e553-b05c-4d0e-b118-577863cec74a" providerId="ADAL" clId="{E8D04873-7092-4043-9002-E76E96C933F9}" dt="2020-07-08T13:38:18.331" v="2" actId="26606"/>
          <ac:spMkLst>
            <pc:docMk/>
            <pc:sldMk cId="1728785785" sldId="263"/>
            <ac:spMk id="194" creationId="{4AC966F9-BB4D-4199-8917-490A8F8636C4}"/>
          </ac:spMkLst>
        </pc:spChg>
        <pc:spChg chg="add del">
          <ac:chgData name="Leanne Hood" userId="acb1e553-b05c-4d0e-b118-577863cec74a" providerId="ADAL" clId="{E8D04873-7092-4043-9002-E76E96C933F9}" dt="2020-07-08T13:38:34.378" v="4" actId="26606"/>
          <ac:spMkLst>
            <pc:docMk/>
            <pc:sldMk cId="1728785785" sldId="263"/>
            <ac:spMk id="195" creationId="{C830092F-F110-4A3C-A5BA-262D4A098A41}"/>
          </ac:spMkLst>
        </pc:spChg>
        <pc:spChg chg="add del">
          <ac:chgData name="Leanne Hood" userId="acb1e553-b05c-4d0e-b118-577863cec74a" providerId="ADAL" clId="{E8D04873-7092-4043-9002-E76E96C933F9}" dt="2020-07-08T13:38:34.378" v="4" actId="26606"/>
          <ac:spMkLst>
            <pc:docMk/>
            <pc:sldMk cId="1728785785" sldId="263"/>
            <ac:spMk id="196" creationId="{436B355D-681C-4477-ACD2-2C2DF3508CFF}"/>
          </ac:spMkLst>
        </pc:spChg>
        <pc:spChg chg="add del">
          <ac:chgData name="Leanne Hood" userId="acb1e553-b05c-4d0e-b118-577863cec74a" providerId="ADAL" clId="{E8D04873-7092-4043-9002-E76E96C933F9}" dt="2020-07-08T13:38:34.378" v="4" actId="26606"/>
          <ac:spMkLst>
            <pc:docMk/>
            <pc:sldMk cId="1728785785" sldId="263"/>
            <ac:spMk id="1029" creationId="{937E6D20-479A-4FAB-99FD-CB9355D677A0}"/>
          </ac:spMkLst>
        </pc:spChg>
        <pc:spChg chg="add del">
          <ac:chgData name="Leanne Hood" userId="acb1e553-b05c-4d0e-b118-577863cec74a" providerId="ADAL" clId="{E8D04873-7092-4043-9002-E76E96C933F9}" dt="2020-07-08T13:38:34.378" v="4" actId="26606"/>
          <ac:spMkLst>
            <pc:docMk/>
            <pc:sldMk cId="1728785785" sldId="263"/>
            <ac:spMk id="1030" creationId="{263897BD-3FEE-4148-905C-EFBE4781E5AD}"/>
          </ac:spMkLst>
        </pc:spChg>
        <pc:spChg chg="add del">
          <ac:chgData name="Leanne Hood" userId="acb1e553-b05c-4d0e-b118-577863cec74a" providerId="ADAL" clId="{E8D04873-7092-4043-9002-E76E96C933F9}" dt="2020-07-08T13:38:34.378" v="4" actId="26606"/>
          <ac:spMkLst>
            <pc:docMk/>
            <pc:sldMk cId="1728785785" sldId="263"/>
            <ac:spMk id="1031" creationId="{BCB08BD3-67C7-4273-9EA7-07733AA54145}"/>
          </ac:spMkLst>
        </pc:spChg>
        <pc:spChg chg="add">
          <ac:chgData name="Leanne Hood" userId="acb1e553-b05c-4d0e-b118-577863cec74a" providerId="ADAL" clId="{E8D04873-7092-4043-9002-E76E96C933F9}" dt="2020-07-08T13:38:34.394" v="5" actId="26606"/>
          <ac:spMkLst>
            <pc:docMk/>
            <pc:sldMk cId="1728785785" sldId="263"/>
            <ac:spMk id="1033" creationId="{937E6D20-479A-4FAB-99FD-CB9355D677A0}"/>
          </ac:spMkLst>
        </pc:spChg>
        <pc:spChg chg="add">
          <ac:chgData name="Leanne Hood" userId="acb1e553-b05c-4d0e-b118-577863cec74a" providerId="ADAL" clId="{E8D04873-7092-4043-9002-E76E96C933F9}" dt="2020-07-08T13:38:34.394" v="5" actId="26606"/>
          <ac:spMkLst>
            <pc:docMk/>
            <pc:sldMk cId="1728785785" sldId="263"/>
            <ac:spMk id="1034" creationId="{BECA82BA-52E3-450B-9E72-D586684033B9}"/>
          </ac:spMkLst>
        </pc:spChg>
        <pc:spChg chg="add">
          <ac:chgData name="Leanne Hood" userId="acb1e553-b05c-4d0e-b118-577863cec74a" providerId="ADAL" clId="{E8D04873-7092-4043-9002-E76E96C933F9}" dt="2020-07-08T13:38:34.394" v="5" actId="26606"/>
          <ac:spMkLst>
            <pc:docMk/>
            <pc:sldMk cId="1728785785" sldId="263"/>
            <ac:spMk id="1035" creationId="{4AC966F9-BB4D-4199-8917-490A8F8636C4}"/>
          </ac:spMkLst>
        </pc:spChg>
        <pc:picChg chg="del mod">
          <ac:chgData name="Leanne Hood" userId="acb1e553-b05c-4d0e-b118-577863cec74a" providerId="ADAL" clId="{E8D04873-7092-4043-9002-E76E96C933F9}" dt="2020-07-08T13:39:24.051" v="48" actId="478"/>
          <ac:picMkLst>
            <pc:docMk/>
            <pc:sldMk cId="1728785785" sldId="263"/>
            <ac:picMk id="23" creationId="{D610DECD-C956-47BB-AD88-54928FE64851}"/>
          </ac:picMkLst>
        </pc:picChg>
        <pc:picChg chg="add mod">
          <ac:chgData name="Leanne Hood" userId="acb1e553-b05c-4d0e-b118-577863cec74a" providerId="ADAL" clId="{E8D04873-7092-4043-9002-E76E96C933F9}" dt="2020-07-08T13:40:20.763" v="52" actId="1076"/>
          <ac:picMkLst>
            <pc:docMk/>
            <pc:sldMk cId="1728785785" sldId="263"/>
            <ac:picMk id="62" creationId="{F23EA6D0-0989-4CAB-B96D-1FDE954A914C}"/>
          </ac:picMkLst>
        </pc:picChg>
        <pc:picChg chg="mod ord">
          <ac:chgData name="Leanne Hood" userId="acb1e553-b05c-4d0e-b118-577863cec74a" providerId="ADAL" clId="{E8D04873-7092-4043-9002-E76E96C933F9}" dt="2020-07-08T13:39:17.722" v="47" actId="14100"/>
          <ac:picMkLst>
            <pc:docMk/>
            <pc:sldMk cId="1728785785" sldId="263"/>
            <ac:picMk id="1026" creationId="{566C87E5-2A30-4209-994A-A734B847292A}"/>
          </ac:picMkLst>
        </pc:picChg>
        <pc:picChg chg="del">
          <ac:chgData name="Leanne Hood" userId="acb1e553-b05c-4d0e-b118-577863cec74a" providerId="ADAL" clId="{E8D04873-7092-4043-9002-E76E96C933F9}" dt="2020-07-08T13:38:10.303" v="0" actId="478"/>
          <ac:picMkLst>
            <pc:docMk/>
            <pc:sldMk cId="1728785785" sldId="263"/>
            <ac:picMk id="1028" creationId="{C97AD0CA-CCD0-4B0B-9A1C-9534E84EFAF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89A5-BD1F-4D41-A253-843EC70EF3E8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90DD-DC03-4D38-BA65-816C34EB6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19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89A5-BD1F-4D41-A253-843EC70EF3E8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90DD-DC03-4D38-BA65-816C34EB6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3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792B89A5-BD1F-4D41-A253-843EC70EF3E8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139F90DD-DC03-4D38-BA65-816C34EB6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49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89A5-BD1F-4D41-A253-843EC70EF3E8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90DD-DC03-4D38-BA65-816C34EB6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32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2B89A5-BD1F-4D41-A253-843EC70EF3E8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9F90DD-DC03-4D38-BA65-816C34EB6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07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89A5-BD1F-4D41-A253-843EC70EF3E8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90DD-DC03-4D38-BA65-816C34EB6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7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89A5-BD1F-4D41-A253-843EC70EF3E8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90DD-DC03-4D38-BA65-816C34EB6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32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89A5-BD1F-4D41-A253-843EC70EF3E8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90DD-DC03-4D38-BA65-816C34EB6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51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89A5-BD1F-4D41-A253-843EC70EF3E8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90DD-DC03-4D38-BA65-816C34EB6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57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89A5-BD1F-4D41-A253-843EC70EF3E8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90DD-DC03-4D38-BA65-816C34EB6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89A5-BD1F-4D41-A253-843EC70EF3E8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90DD-DC03-4D38-BA65-816C34EB6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56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92B89A5-BD1F-4D41-A253-843EC70EF3E8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139F90DD-DC03-4D38-BA65-816C34EB6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376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5D31-382C-4646-8AB8-9878D2BA6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228" y="2166364"/>
            <a:ext cx="11471565" cy="1739347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>
                <a:solidFill>
                  <a:srgbClr val="002060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Attendance Competition</a:t>
            </a:r>
          </a:p>
        </p:txBody>
      </p:sp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6570959B-6020-4826-877A-DB34B203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6" y="953422"/>
            <a:ext cx="3632711" cy="295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1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93573-8EB1-440F-B297-96EF37AD1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School Attendance Matters…Why?</a:t>
            </a:r>
          </a:p>
        </p:txBody>
      </p:sp>
      <p:pic>
        <p:nvPicPr>
          <p:cNvPr id="14" name="Picture 1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108108D-8A15-46E4-AE43-39001CB8A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10" y="2508927"/>
            <a:ext cx="6130569" cy="37089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C25C7A-5619-41EE-9026-6F44F4F15AF6}"/>
              </a:ext>
            </a:extLst>
          </p:cNvPr>
          <p:cNvSpPr txBox="1"/>
          <p:nvPr/>
        </p:nvSpPr>
        <p:spPr>
          <a:xfrm>
            <a:off x="5852160" y="2045110"/>
            <a:ext cx="6231987" cy="46370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400" dirty="0">
                <a:latin typeface="Poppins" panose="00000500000000000000" pitchFamily="50" charset="0"/>
                <a:cs typeface="Poppins" panose="00000500000000000000" pitchFamily="50" charset="0"/>
              </a:rPr>
              <a:t>You have a right to an education.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2400" dirty="0"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400" dirty="0">
                <a:latin typeface="Poppins" panose="00000500000000000000" pitchFamily="50" charset="0"/>
                <a:cs typeface="Poppins" panose="00000500000000000000" pitchFamily="50" charset="0"/>
              </a:rPr>
              <a:t>Any absence and regular patterns of absence can affect your learning.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2400" dirty="0"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400" dirty="0">
                <a:latin typeface="Poppins" panose="00000500000000000000" pitchFamily="50" charset="0"/>
                <a:cs typeface="Poppins" panose="00000500000000000000" pitchFamily="50" charset="0"/>
              </a:rPr>
              <a:t>Catching up on missed work can be very difficult and frustrating.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2400" dirty="0"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400" dirty="0">
                <a:latin typeface="Poppins" panose="00000500000000000000" pitchFamily="50" charset="0"/>
                <a:cs typeface="Poppins" panose="00000500000000000000" pitchFamily="50" charset="0"/>
              </a:rPr>
              <a:t>The best place for you to be is with your teacher supporting your education.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2400" dirty="0"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400" b="1" dirty="0">
                <a:latin typeface="Poppins" panose="00000500000000000000" pitchFamily="50" charset="0"/>
                <a:cs typeface="Poppins" panose="00000500000000000000" pitchFamily="50" charset="0"/>
              </a:rPr>
              <a:t>You need to be in school every day!</a:t>
            </a:r>
          </a:p>
        </p:txBody>
      </p:sp>
    </p:spTree>
    <p:extLst>
      <p:ext uri="{BB962C8B-B14F-4D97-AF65-F5344CB8AC3E}">
        <p14:creationId xmlns:p14="http://schemas.microsoft.com/office/powerpoint/2010/main" val="225901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193573-8EB1-440F-B297-96EF37AD1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7" y="284176"/>
            <a:ext cx="3670874" cy="15087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100" dirty="0">
                <a:solidFill>
                  <a:srgbClr val="002060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What does good attendance mean for you?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C25C7A-5619-41EE-9026-6F44F4F15AF6}"/>
              </a:ext>
            </a:extLst>
          </p:cNvPr>
          <p:cNvSpPr txBox="1"/>
          <p:nvPr/>
        </p:nvSpPr>
        <p:spPr>
          <a:xfrm>
            <a:off x="-8851" y="1993558"/>
            <a:ext cx="4634042" cy="45802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"/>
            </a:pPr>
            <a:r>
              <a:rPr lang="en-US" sz="28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Every Lesson Counts!</a:t>
            </a: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"/>
            </a:pPr>
            <a:endParaRPr lang="en-US" sz="28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"/>
            </a:pPr>
            <a:r>
              <a:rPr lang="en-US" sz="28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You establish good </a:t>
            </a:r>
            <a:r>
              <a:rPr lang="en-US" sz="2800" dirty="0" err="1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behaviour</a:t>
            </a:r>
            <a:r>
              <a:rPr lang="en-US" sz="28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patterns and routines.</a:t>
            </a: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"/>
            </a:pPr>
            <a:endParaRPr lang="en-US" sz="28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"/>
            </a:pPr>
            <a:r>
              <a:rPr lang="en-US" sz="28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You have more opportunities to make friends and </a:t>
            </a:r>
            <a:r>
              <a:rPr lang="en-US" sz="2800" dirty="0" err="1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socialise</a:t>
            </a:r>
            <a:r>
              <a:rPr lang="en-US" sz="28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.</a:t>
            </a: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"/>
            </a:pPr>
            <a:endParaRPr lang="en-US" sz="28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"/>
            </a:pPr>
            <a:r>
              <a:rPr lang="en-US" sz="28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You have better chance of being successful in your adult life.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"/>
            </a:pPr>
            <a:endParaRPr lang="en-US" sz="20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"/>
            </a:pPr>
            <a:endParaRPr lang="en-US" sz="20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"/>
            </a:pPr>
            <a:endParaRPr lang="en-US" sz="20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"/>
            </a:pPr>
            <a:endParaRPr lang="en-US" sz="20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"/>
            </a:pPr>
            <a:endParaRPr lang="en-US" sz="20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"/>
            </a:pPr>
            <a:endParaRPr lang="en-US" sz="20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"/>
            </a:pPr>
            <a:endParaRPr lang="en-US" sz="20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"/>
            </a:pPr>
            <a:endParaRPr lang="en-US" sz="20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"/>
            </a:pPr>
            <a:endParaRPr lang="en-US" sz="20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"/>
            </a:pPr>
            <a:endParaRPr lang="en-US" sz="20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"/>
            </a:pPr>
            <a:endParaRPr lang="en-US" sz="20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E39B5A1-ACC1-4C69-812F-530BD3163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368" y="784873"/>
            <a:ext cx="6283602" cy="524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95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B2836FF-945C-48EA-A449-7EDFC73F6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691" y="0"/>
            <a:ext cx="6069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BC7947-FCF0-4F53-A871-5E847286C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E04DFB-DE39-4410-A457-DD1B62DE0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691" y="176109"/>
            <a:ext cx="6069743" cy="16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193573-8EB1-440F-B297-96EF37AD1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961" y="284176"/>
            <a:ext cx="509498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>
                <a:solidFill>
                  <a:srgbClr val="002060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The greater your attendance the greater you achieve!</a:t>
            </a:r>
          </a:p>
        </p:txBody>
      </p:sp>
      <p:pic>
        <p:nvPicPr>
          <p:cNvPr id="11" name="Picture 10" descr="A picture containing toy, computer, clock, drawing&#10;&#10;Description automatically generated">
            <a:extLst>
              <a:ext uri="{FF2B5EF4-FFF2-40B4-BE49-F238E27FC236}">
                <a16:creationId xmlns:a16="http://schemas.microsoft.com/office/drawing/2014/main" id="{62FE16AA-BB39-4C17-8482-EEFDC5D7E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87" y="675861"/>
            <a:ext cx="6279955" cy="55420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C25C7A-5619-41EE-9026-6F44F4F15AF6}"/>
              </a:ext>
            </a:extLst>
          </p:cNvPr>
          <p:cNvSpPr txBox="1"/>
          <p:nvPr/>
        </p:nvSpPr>
        <p:spPr>
          <a:xfrm>
            <a:off x="6454363" y="2011680"/>
            <a:ext cx="5090578" cy="42062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With 90% or less attendance you are classed as being persistently absent.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24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You have missed on average ½ a day each week.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This is the same as 4 weeks a year!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This could affect your grades.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32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A0713-127A-44BA-97CF-8B425C53E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242" y="422375"/>
            <a:ext cx="9784080" cy="1508760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Poppins" panose="00000500000000000000" pitchFamily="50" charset="0"/>
                <a:cs typeface="Poppins" panose="00000500000000000000" pitchFamily="50" charset="0"/>
              </a:rPr>
              <a:t>	</a:t>
            </a:r>
            <a:r>
              <a:rPr lang="en-GB" sz="6600" dirty="0">
                <a:solidFill>
                  <a:srgbClr val="002060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Weekly Raffle</a:t>
            </a:r>
            <a:endParaRPr lang="en-GB" sz="5400" dirty="0">
              <a:solidFill>
                <a:srgbClr val="002060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BB1C0B-FA84-40AC-A222-7E5310339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339" y="1927961"/>
            <a:ext cx="2781688" cy="1295581"/>
          </a:xfrm>
          <a:prstGeom prst="rect">
            <a:avLst/>
          </a:prstGeom>
        </p:spPr>
      </p:pic>
      <p:pic>
        <p:nvPicPr>
          <p:cNvPr id="9" name="Picture 8" descr="A picture containing graphics, shirt, drawing&#10;&#10;Description automatically generated">
            <a:extLst>
              <a:ext uri="{FF2B5EF4-FFF2-40B4-BE49-F238E27FC236}">
                <a16:creationId xmlns:a16="http://schemas.microsoft.com/office/drawing/2014/main" id="{72C6CC5D-9AB2-49FB-B72A-C0707CD73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4" y="183057"/>
            <a:ext cx="1974574" cy="16496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45E75ED-C860-47DF-AB59-91EA0486A1C4}"/>
              </a:ext>
            </a:extLst>
          </p:cNvPr>
          <p:cNvSpPr txBox="1"/>
          <p:nvPr/>
        </p:nvSpPr>
        <p:spPr>
          <a:xfrm>
            <a:off x="0" y="3270861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oppins" panose="00000500000000000000" pitchFamily="50" charset="0"/>
                <a:cs typeface="Poppins" panose="00000500000000000000" pitchFamily="50" charset="0"/>
              </a:rPr>
              <a:t>To get a weekly raffle ticket you need to have 100% attendance for that week.</a:t>
            </a:r>
          </a:p>
          <a:p>
            <a:endParaRPr lang="en-GB" sz="2400" dirty="0"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r>
              <a:rPr lang="en-GB" sz="2400" dirty="0">
                <a:latin typeface="Poppins" panose="00000500000000000000" pitchFamily="50" charset="0"/>
                <a:cs typeface="Poppins" panose="00000500000000000000" pitchFamily="50" charset="0"/>
              </a:rPr>
              <a:t>Write your name and class on your raffle ticket and put it into the raffle box.</a:t>
            </a:r>
          </a:p>
          <a:p>
            <a:endParaRPr lang="en-GB" sz="2400" dirty="0"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r>
              <a:rPr lang="en-GB" sz="2400" dirty="0">
                <a:latin typeface="Poppins" panose="00000500000000000000" pitchFamily="50" charset="0"/>
                <a:cs typeface="Poppins" panose="00000500000000000000" pitchFamily="50" charset="0"/>
              </a:rPr>
              <a:t>At the end of the half term the raffle is drawn and the </a:t>
            </a:r>
            <a:r>
              <a:rPr lang="en-GB" sz="2400">
                <a:latin typeface="Poppins" panose="00000500000000000000" pitchFamily="50" charset="0"/>
                <a:cs typeface="Poppins" panose="00000500000000000000" pitchFamily="50" charset="0"/>
              </a:rPr>
              <a:t>name picked </a:t>
            </a:r>
            <a:r>
              <a:rPr lang="en-GB" sz="2400" dirty="0">
                <a:latin typeface="Poppins" panose="00000500000000000000" pitchFamily="50" charset="0"/>
                <a:cs typeface="Poppins" panose="00000500000000000000" pitchFamily="50" charset="0"/>
              </a:rPr>
              <a:t>from the box wins!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A7B96B-4490-4BAB-BC7E-8E478524F45C}"/>
              </a:ext>
            </a:extLst>
          </p:cNvPr>
          <p:cNvSpPr txBox="1"/>
          <p:nvPr/>
        </p:nvSpPr>
        <p:spPr>
          <a:xfrm>
            <a:off x="0" y="5659280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You’ve got to be in to win!</a:t>
            </a:r>
          </a:p>
        </p:txBody>
      </p:sp>
    </p:spTree>
    <p:extLst>
      <p:ext uri="{BB962C8B-B14F-4D97-AF65-F5344CB8AC3E}">
        <p14:creationId xmlns:p14="http://schemas.microsoft.com/office/powerpoint/2010/main" val="51119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91">
            <a:extLst>
              <a:ext uri="{FF2B5EF4-FFF2-40B4-BE49-F238E27FC236}">
                <a16:creationId xmlns:a16="http://schemas.microsoft.com/office/drawing/2014/main" id="{937E6D20-479A-4FAB-99FD-CB9355D67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4" name="Rectangle 192">
            <a:extLst>
              <a:ext uri="{FF2B5EF4-FFF2-40B4-BE49-F238E27FC236}">
                <a16:creationId xmlns:a16="http://schemas.microsoft.com/office/drawing/2014/main" id="{BECA82BA-52E3-450B-9E72-D58668403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93">
            <a:extLst>
              <a:ext uri="{FF2B5EF4-FFF2-40B4-BE49-F238E27FC236}">
                <a16:creationId xmlns:a16="http://schemas.microsoft.com/office/drawing/2014/main" id="{4AC966F9-BB4D-4199-8917-490A8F863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738880"/>
            <a:ext cx="12188952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AAB0A7-7A50-4C65-A4C9-5B81AC6CA066}"/>
              </a:ext>
            </a:extLst>
          </p:cNvPr>
          <p:cNvSpPr txBox="1"/>
          <p:nvPr/>
        </p:nvSpPr>
        <p:spPr>
          <a:xfrm>
            <a:off x="365759" y="3876040"/>
            <a:ext cx="11471565" cy="1739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cap="all" spc="15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                           PRIZE</a:t>
            </a:r>
          </a:p>
        </p:txBody>
      </p:sp>
      <p:pic>
        <p:nvPicPr>
          <p:cNvPr id="1026" name="Picture 2" descr="Amazon updates Kindle Fire 7 and Fire HD 8 tablets, including ...">
            <a:extLst>
              <a:ext uri="{FF2B5EF4-FFF2-40B4-BE49-F238E27FC236}">
                <a16:creationId xmlns:a16="http://schemas.microsoft.com/office/drawing/2014/main" id="{566C87E5-2A30-4209-994A-A734B8472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7462" y="42889"/>
            <a:ext cx="4333460" cy="368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Content Placeholder 5">
            <a:extLst>
              <a:ext uri="{FF2B5EF4-FFF2-40B4-BE49-F238E27FC236}">
                <a16:creationId xmlns:a16="http://schemas.microsoft.com/office/drawing/2014/main" id="{F23EA6D0-0989-4CAB-B96D-1FDE954A9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9" y="201873"/>
            <a:ext cx="4598655" cy="645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85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06780DA78A5B4DA1E18C69DAECABC6" ma:contentTypeVersion="11" ma:contentTypeDescription="Create a new document." ma:contentTypeScope="" ma:versionID="377239790c882fb7f9ed853c6de65ae5">
  <xsd:schema xmlns:xsd="http://www.w3.org/2001/XMLSchema" xmlns:xs="http://www.w3.org/2001/XMLSchema" xmlns:p="http://schemas.microsoft.com/office/2006/metadata/properties" xmlns:ns2="dbda20eb-2036-424b-9498-026df8ff2cad" xmlns:ns3="998f318f-678d-44d3-8e61-90e7eec04f50" targetNamespace="http://schemas.microsoft.com/office/2006/metadata/properties" ma:root="true" ma:fieldsID="4f465e9ea1bf864c364075ebcc90d2ef" ns2:_="" ns3:_="">
    <xsd:import namespace="dbda20eb-2036-424b-9498-026df8ff2cad"/>
    <xsd:import namespace="998f318f-678d-44d3-8e61-90e7eec04f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da20eb-2036-424b-9498-026df8ff2c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8f318f-678d-44d3-8e61-90e7eec04f5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B7079D-1DCA-435A-9309-FC19B719F4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da20eb-2036-424b-9498-026df8ff2cad"/>
    <ds:schemaRef ds:uri="998f318f-678d-44d3-8e61-90e7eec04f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F35DF5-F6A6-4B11-8564-D9F4B7E6D6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49739C-C206-446C-9225-329BA64E26C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998f318f-678d-44d3-8e61-90e7eec04f50"/>
    <ds:schemaRef ds:uri="http://purl.org/dc/terms/"/>
    <ds:schemaRef ds:uri="dbda20eb-2036-424b-9498-026df8ff2cad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223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Corbel</vt:lpstr>
      <vt:lpstr>Poppins</vt:lpstr>
      <vt:lpstr>Wingdings</vt:lpstr>
      <vt:lpstr>Banded</vt:lpstr>
      <vt:lpstr>Attendance Competition</vt:lpstr>
      <vt:lpstr>School Attendance Matters…Why?</vt:lpstr>
      <vt:lpstr>What does good attendance mean for you?</vt:lpstr>
      <vt:lpstr>The greater your attendance the greater you achieve!</vt:lpstr>
      <vt:lpstr> Weekly Raffle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Attendance Competition</dc:title>
  <dc:creator>Leanne Hood</dc:creator>
  <cp:lastModifiedBy>Leanne Hood</cp:lastModifiedBy>
  <cp:revision>2</cp:revision>
  <dcterms:created xsi:type="dcterms:W3CDTF">2020-07-08T13:25:01Z</dcterms:created>
  <dcterms:modified xsi:type="dcterms:W3CDTF">2020-07-08T13:41:51Z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0x0101003D06780DA78A5B4DA1E18C69DAECABC6</vt:lpwstr>
  </property>
</Properties>
</file>